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5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15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435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76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60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70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88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1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2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0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1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69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2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9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3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8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391924E-EF5F-4108-A862-80DB7F72FEE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299BA1B-75B2-4643-A441-F4EC3EA7B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7985" y="695459"/>
            <a:ext cx="4359499" cy="988293"/>
          </a:xfrm>
        </p:spPr>
        <p:txBody>
          <a:bodyPr>
            <a:normAutofit/>
          </a:bodyPr>
          <a:lstStyle/>
          <a:p>
            <a:pPr algn="ctr"/>
            <a:r>
              <a:rPr lang="en-US" sz="4000" b="1" i="1" u="sng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&amp; </a:t>
            </a:r>
            <a:r>
              <a:rPr lang="en-US" sz="4000" b="1" i="1" u="sng" dirty="0" err="1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4000" b="1" i="1" u="sng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2593" y="2717442"/>
            <a:ext cx="6730284" cy="3193961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Zahid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Islam Shuvo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: 142014030</a:t>
            </a:r>
          </a:p>
          <a:p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CSE . </a:t>
            </a:r>
            <a:b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: Software Engineering . 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: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Anowarul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Abedin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Sir .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1/6/2017 .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85280"/>
          </a:xfrm>
        </p:spPr>
        <p:txBody>
          <a:bodyPr/>
          <a:lstStyle/>
          <a:p>
            <a:r>
              <a:rPr lang="en-US" dirty="0" smtClean="0"/>
              <a:t>Page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51" y="1700011"/>
            <a:ext cx="8139448" cy="4559121"/>
          </a:xfrm>
        </p:spPr>
      </p:pic>
    </p:spTree>
    <p:extLst>
      <p:ext uri="{BB962C8B-B14F-4D97-AF65-F5344CB8AC3E}">
        <p14:creationId xmlns:p14="http://schemas.microsoft.com/office/powerpoint/2010/main" val="268599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98159"/>
          </a:xfrm>
        </p:spPr>
        <p:txBody>
          <a:bodyPr/>
          <a:lstStyle/>
          <a:p>
            <a:r>
              <a:rPr lang="en-US" dirty="0" smtClean="0"/>
              <a:t>Page 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32" y="1635617"/>
            <a:ext cx="8873544" cy="4726546"/>
          </a:xfrm>
        </p:spPr>
      </p:pic>
    </p:spTree>
    <p:extLst>
      <p:ext uri="{BB962C8B-B14F-4D97-AF65-F5344CB8AC3E}">
        <p14:creationId xmlns:p14="http://schemas.microsoft.com/office/powerpoint/2010/main" val="245896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88311"/>
          </a:xfrm>
        </p:spPr>
        <p:txBody>
          <a:bodyPr/>
          <a:lstStyle/>
          <a:p>
            <a:r>
              <a:rPr lang="en-US" dirty="0" smtClean="0"/>
              <a:t>Page 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" y="1506537"/>
            <a:ext cx="10045521" cy="4842747"/>
          </a:xfrm>
        </p:spPr>
      </p:pic>
    </p:spTree>
    <p:extLst>
      <p:ext uri="{BB962C8B-B14F-4D97-AF65-F5344CB8AC3E}">
        <p14:creationId xmlns:p14="http://schemas.microsoft.com/office/powerpoint/2010/main" val="64460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65584"/>
          </a:xfrm>
        </p:spPr>
        <p:txBody>
          <a:bodyPr/>
          <a:lstStyle/>
          <a:p>
            <a:r>
              <a:rPr lang="en-US" dirty="0" smtClean="0"/>
              <a:t>Page 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54" y="1584103"/>
            <a:ext cx="9208394" cy="4778060"/>
          </a:xfrm>
        </p:spPr>
      </p:pic>
    </p:spTree>
    <p:extLst>
      <p:ext uri="{BB962C8B-B14F-4D97-AF65-F5344CB8AC3E}">
        <p14:creationId xmlns:p14="http://schemas.microsoft.com/office/powerpoint/2010/main" val="224495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2401"/>
          </a:xfrm>
        </p:spPr>
        <p:txBody>
          <a:bodyPr/>
          <a:lstStyle/>
          <a:p>
            <a:r>
              <a:rPr lang="en-US" dirty="0" smtClean="0"/>
              <a:t>Page 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1" y="1519707"/>
            <a:ext cx="9929611" cy="4906851"/>
          </a:xfrm>
        </p:spPr>
      </p:pic>
    </p:spTree>
    <p:extLst>
      <p:ext uri="{BB962C8B-B14F-4D97-AF65-F5344CB8AC3E}">
        <p14:creationId xmlns:p14="http://schemas.microsoft.com/office/powerpoint/2010/main" val="169384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49675"/>
          </a:xfrm>
        </p:spPr>
        <p:txBody>
          <a:bodyPr/>
          <a:lstStyle/>
          <a:p>
            <a:r>
              <a:rPr lang="en-US" dirty="0" smtClean="0"/>
              <a:t>Page 10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24" y="1468192"/>
            <a:ext cx="9581882" cy="4842456"/>
          </a:xfrm>
        </p:spPr>
      </p:pic>
    </p:spTree>
    <p:extLst>
      <p:ext uri="{BB962C8B-B14F-4D97-AF65-F5344CB8AC3E}">
        <p14:creationId xmlns:p14="http://schemas.microsoft.com/office/powerpoint/2010/main" val="3726456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20886"/>
          </a:xfrm>
        </p:spPr>
        <p:txBody>
          <a:bodyPr/>
          <a:lstStyle/>
          <a:p>
            <a:r>
              <a:rPr lang="en-US" dirty="0" smtClean="0"/>
              <a:t>Page 11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1506829"/>
            <a:ext cx="9337183" cy="4700788"/>
          </a:xfrm>
        </p:spPr>
      </p:pic>
    </p:spTree>
    <p:extLst>
      <p:ext uri="{BB962C8B-B14F-4D97-AF65-F5344CB8AC3E}">
        <p14:creationId xmlns:p14="http://schemas.microsoft.com/office/powerpoint/2010/main" val="473391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39827"/>
          </a:xfrm>
        </p:spPr>
        <p:txBody>
          <a:bodyPr/>
          <a:lstStyle/>
          <a:p>
            <a:r>
              <a:rPr lang="en-US" dirty="0" smtClean="0"/>
              <a:t>Page 12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86" y="1558925"/>
            <a:ext cx="9375820" cy="4996421"/>
          </a:xfrm>
        </p:spPr>
      </p:pic>
    </p:spTree>
    <p:extLst>
      <p:ext uri="{BB962C8B-B14F-4D97-AF65-F5344CB8AC3E}">
        <p14:creationId xmlns:p14="http://schemas.microsoft.com/office/powerpoint/2010/main" val="2420768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98159"/>
          </a:xfrm>
        </p:spPr>
        <p:txBody>
          <a:bodyPr/>
          <a:lstStyle/>
          <a:p>
            <a:r>
              <a:rPr lang="en-US" dirty="0" smtClean="0"/>
              <a:t>Page 13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45" y="1416677"/>
            <a:ext cx="9826580" cy="4374524"/>
          </a:xfrm>
        </p:spPr>
      </p:pic>
    </p:spTree>
    <p:extLst>
      <p:ext uri="{BB962C8B-B14F-4D97-AF65-F5344CB8AC3E}">
        <p14:creationId xmlns:p14="http://schemas.microsoft.com/office/powerpoint/2010/main" val="947252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59522"/>
          </a:xfrm>
        </p:spPr>
        <p:txBody>
          <a:bodyPr/>
          <a:lstStyle/>
          <a:p>
            <a:r>
              <a:rPr lang="en-US" dirty="0" smtClean="0"/>
              <a:t>Page 14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2" y="1378040"/>
            <a:ext cx="9890974" cy="4932607"/>
          </a:xfrm>
        </p:spPr>
      </p:pic>
    </p:spTree>
    <p:extLst>
      <p:ext uri="{BB962C8B-B14F-4D97-AF65-F5344CB8AC3E}">
        <p14:creationId xmlns:p14="http://schemas.microsoft.com/office/powerpoint/2010/main" val="324686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631" y="403538"/>
            <a:ext cx="3935688" cy="1193442"/>
          </a:xfrm>
        </p:spPr>
        <p:txBody>
          <a:bodyPr>
            <a:normAutofit/>
          </a:bodyPr>
          <a:lstStyle/>
          <a:p>
            <a:pPr algn="l"/>
            <a:r>
              <a:rPr lang="en-US" sz="2800" b="1" i="1" dirty="0" err="1" smtClean="0">
                <a:solidFill>
                  <a:srgbClr val="002060"/>
                </a:solidFill>
              </a:rPr>
              <a:t>Git</a:t>
            </a:r>
            <a:r>
              <a:rPr lang="en-US" sz="2800" b="1" i="1" dirty="0" smtClean="0">
                <a:solidFill>
                  <a:srgbClr val="002060"/>
                </a:solidFill>
              </a:rPr>
              <a:t> installation process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69" y="1493949"/>
            <a:ext cx="6407365" cy="421139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5" y="1596980"/>
            <a:ext cx="4475976" cy="41083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800" cap="none" dirty="0" smtClean="0"/>
              <a:t>As </a:t>
            </a:r>
            <a:r>
              <a:rPr lang="en-US" sz="1800" i="1" cap="none" dirty="0" err="1" smtClean="0"/>
              <a:t>git</a:t>
            </a:r>
            <a:r>
              <a:rPr lang="en-US" sz="1800" cap="none" dirty="0" smtClean="0"/>
              <a:t>  a distributed version control system, it can be used as a server out of the box. Dedicated </a:t>
            </a:r>
            <a:r>
              <a:rPr lang="en-US" sz="1800" i="1" cap="none" dirty="0" err="1" smtClean="0"/>
              <a:t>git</a:t>
            </a:r>
            <a:r>
              <a:rPr lang="en-US" sz="1800" cap="none" dirty="0" smtClean="0"/>
              <a:t> server software helps, amongst other features, to add access control, display the contents of a </a:t>
            </a:r>
            <a:r>
              <a:rPr lang="en-US" sz="1800" i="1" cap="none" dirty="0" err="1" smtClean="0"/>
              <a:t>git</a:t>
            </a:r>
            <a:r>
              <a:rPr lang="en-US" sz="1800" cap="none" dirty="0" smtClean="0"/>
              <a:t> repository via the web, and help managing multiple repositories.</a:t>
            </a:r>
            <a:br>
              <a:rPr lang="en-US" sz="1800" cap="none" dirty="0" smtClean="0"/>
            </a:br>
            <a:r>
              <a:rPr lang="en-US" sz="1800" cap="none" dirty="0" smtClean="0"/>
              <a:t>Now it depends on you that which machine you </a:t>
            </a:r>
            <a:r>
              <a:rPr lang="en-US" sz="1800" cap="none" dirty="0" err="1" smtClean="0"/>
              <a:t>gonna</a:t>
            </a:r>
            <a:r>
              <a:rPr lang="en-US" sz="1800" cap="none" dirty="0" smtClean="0"/>
              <a:t> install the </a:t>
            </a:r>
            <a:r>
              <a:rPr lang="en-US" sz="1800" cap="none" dirty="0" err="1" smtClean="0"/>
              <a:t>git</a:t>
            </a:r>
            <a:r>
              <a:rPr lang="en-US" sz="1800" cap="none" dirty="0" smtClean="0"/>
              <a:t> software . The installation process is different on </a:t>
            </a:r>
            <a:r>
              <a:rPr lang="en-US" sz="1800" cap="none" dirty="0" err="1" smtClean="0"/>
              <a:t>linux</a:t>
            </a:r>
            <a:r>
              <a:rPr lang="en-US" sz="1800" cap="none" dirty="0" smtClean="0"/>
              <a:t> , windows and Mac .</a:t>
            </a:r>
            <a:br>
              <a:rPr lang="en-US" sz="1800" cap="none" dirty="0" smtClean="0"/>
            </a:br>
            <a:r>
              <a:rPr lang="en-US" sz="1800" cap="none" dirty="0" smtClean="0"/>
              <a:t>That’s why the below link will help you to understand that what you can do best to install </a:t>
            </a:r>
            <a:r>
              <a:rPr lang="en-US" sz="1800" cap="none" dirty="0" err="1" smtClean="0"/>
              <a:t>git</a:t>
            </a:r>
            <a:r>
              <a:rPr lang="en-US" sz="1800" cap="none" dirty="0" smtClean="0"/>
              <a:t> software on </a:t>
            </a:r>
            <a:r>
              <a:rPr lang="en-US" sz="1800" cap="none" dirty="0"/>
              <a:t>your machine .</a:t>
            </a:r>
            <a:br>
              <a:rPr lang="en-US" sz="1800" cap="none" dirty="0"/>
            </a:br>
            <a:r>
              <a:rPr lang="en-US" sz="1800" cap="none" dirty="0">
                <a:hlinkClick r:id="rId3"/>
              </a:rPr>
              <a:t>https://</a:t>
            </a:r>
            <a:r>
              <a:rPr lang="en-US" sz="1800" cap="none" dirty="0" smtClean="0">
                <a:hlinkClick r:id="rId3"/>
              </a:rPr>
              <a:t>git-scm.com/book/en/v2/Getting-Started-Installing-Git</a:t>
            </a:r>
            <a:r>
              <a:rPr lang="en-US" sz="1800" cap="none" dirty="0" smtClean="0"/>
              <a:t> </a:t>
            </a:r>
            <a:endParaRPr 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29495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49675"/>
          </a:xfrm>
        </p:spPr>
        <p:txBody>
          <a:bodyPr/>
          <a:lstStyle/>
          <a:p>
            <a:r>
              <a:rPr lang="en-US" dirty="0" smtClean="0"/>
              <a:t>Branch &amp; Merging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13" y="1854200"/>
            <a:ext cx="7227551" cy="3937000"/>
          </a:xfrm>
        </p:spPr>
      </p:pic>
    </p:spTree>
    <p:extLst>
      <p:ext uri="{BB962C8B-B14F-4D97-AF65-F5344CB8AC3E}">
        <p14:creationId xmlns:p14="http://schemas.microsoft.com/office/powerpoint/2010/main" val="3220517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11038"/>
          </a:xfrm>
        </p:spPr>
        <p:txBody>
          <a:bodyPr/>
          <a:lstStyle/>
          <a:p>
            <a:r>
              <a:rPr lang="en-US" dirty="0" smtClean="0"/>
              <a:t>Page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35" y="1674255"/>
            <a:ext cx="8345510" cy="4116946"/>
          </a:xfrm>
        </p:spPr>
      </p:pic>
    </p:spTree>
    <p:extLst>
      <p:ext uri="{BB962C8B-B14F-4D97-AF65-F5344CB8AC3E}">
        <p14:creationId xmlns:p14="http://schemas.microsoft.com/office/powerpoint/2010/main" val="2264392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2401"/>
          </a:xfrm>
        </p:spPr>
        <p:txBody>
          <a:bodyPr/>
          <a:lstStyle/>
          <a:p>
            <a:r>
              <a:rPr lang="en-US" dirty="0" smtClean="0"/>
              <a:t>Page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77" y="1648497"/>
            <a:ext cx="8242479" cy="4142704"/>
          </a:xfrm>
        </p:spPr>
      </p:pic>
    </p:spTree>
    <p:extLst>
      <p:ext uri="{BB962C8B-B14F-4D97-AF65-F5344CB8AC3E}">
        <p14:creationId xmlns:p14="http://schemas.microsoft.com/office/powerpoint/2010/main" val="169481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88311"/>
          </a:xfrm>
        </p:spPr>
        <p:txBody>
          <a:bodyPr/>
          <a:lstStyle/>
          <a:p>
            <a:r>
              <a:rPr lang="en-US" dirty="0" smtClean="0"/>
              <a:t>Page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56" y="1609859"/>
            <a:ext cx="8551572" cy="4181341"/>
          </a:xfrm>
        </p:spPr>
      </p:pic>
    </p:spTree>
    <p:extLst>
      <p:ext uri="{BB962C8B-B14F-4D97-AF65-F5344CB8AC3E}">
        <p14:creationId xmlns:p14="http://schemas.microsoft.com/office/powerpoint/2010/main" val="159337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98159"/>
          </a:xfrm>
        </p:spPr>
        <p:txBody>
          <a:bodyPr/>
          <a:lstStyle/>
          <a:p>
            <a:r>
              <a:rPr lang="en-US" dirty="0" smtClean="0"/>
              <a:t>Page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42" y="1532587"/>
            <a:ext cx="9079606" cy="4258614"/>
          </a:xfrm>
        </p:spPr>
      </p:pic>
    </p:spTree>
    <p:extLst>
      <p:ext uri="{BB962C8B-B14F-4D97-AF65-F5344CB8AC3E}">
        <p14:creationId xmlns:p14="http://schemas.microsoft.com/office/powerpoint/2010/main" val="128310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11038"/>
          </a:xfrm>
        </p:spPr>
        <p:txBody>
          <a:bodyPr/>
          <a:lstStyle/>
          <a:p>
            <a:r>
              <a:rPr lang="en-US" dirty="0" smtClean="0"/>
              <a:t>Creating a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59" y="1558345"/>
            <a:ext cx="8718997" cy="4232856"/>
          </a:xfrm>
        </p:spPr>
      </p:pic>
    </p:spTree>
    <p:extLst>
      <p:ext uri="{BB962C8B-B14F-4D97-AF65-F5344CB8AC3E}">
        <p14:creationId xmlns:p14="http://schemas.microsoft.com/office/powerpoint/2010/main" val="2348838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33765"/>
          </a:xfrm>
        </p:spPr>
        <p:txBody>
          <a:bodyPr/>
          <a:lstStyle/>
          <a:p>
            <a:r>
              <a:rPr lang="en-US" dirty="0" smtClean="0"/>
              <a:t>Page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96" y="1519238"/>
            <a:ext cx="9028090" cy="4271962"/>
          </a:xfrm>
        </p:spPr>
      </p:pic>
    </p:spTree>
    <p:extLst>
      <p:ext uri="{BB962C8B-B14F-4D97-AF65-F5344CB8AC3E}">
        <p14:creationId xmlns:p14="http://schemas.microsoft.com/office/powerpoint/2010/main" val="2447558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11038"/>
          </a:xfrm>
        </p:spPr>
        <p:txBody>
          <a:bodyPr/>
          <a:lstStyle/>
          <a:p>
            <a:r>
              <a:rPr lang="en-US" dirty="0" smtClean="0"/>
              <a:t>Page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80" y="1571223"/>
            <a:ext cx="9195516" cy="4713667"/>
          </a:xfrm>
        </p:spPr>
      </p:pic>
    </p:spTree>
    <p:extLst>
      <p:ext uri="{BB962C8B-B14F-4D97-AF65-F5344CB8AC3E}">
        <p14:creationId xmlns:p14="http://schemas.microsoft.com/office/powerpoint/2010/main" val="1925051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98159"/>
          </a:xfrm>
        </p:spPr>
        <p:txBody>
          <a:bodyPr/>
          <a:lstStyle/>
          <a:p>
            <a:r>
              <a:rPr lang="en-US" dirty="0" smtClean="0"/>
              <a:t>Page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7" y="1571223"/>
            <a:ext cx="9131121" cy="4219977"/>
          </a:xfrm>
        </p:spPr>
      </p:pic>
    </p:spTree>
    <p:extLst>
      <p:ext uri="{BB962C8B-B14F-4D97-AF65-F5344CB8AC3E}">
        <p14:creationId xmlns:p14="http://schemas.microsoft.com/office/powerpoint/2010/main" val="42927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98159"/>
          </a:xfrm>
        </p:spPr>
        <p:txBody>
          <a:bodyPr/>
          <a:lstStyle/>
          <a:p>
            <a:r>
              <a:rPr lang="en-US" dirty="0" smtClean="0"/>
              <a:t>Page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86" y="1519237"/>
            <a:ext cx="9491729" cy="4752773"/>
          </a:xfrm>
        </p:spPr>
      </p:pic>
    </p:spTree>
    <p:extLst>
      <p:ext uri="{BB962C8B-B14F-4D97-AF65-F5344CB8AC3E}">
        <p14:creationId xmlns:p14="http://schemas.microsoft.com/office/powerpoint/2010/main" val="2075131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25003"/>
            <a:ext cx="10364451" cy="1171977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r>
              <a:rPr lang="en-US" dirty="0" smtClean="0"/>
              <a:t> 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28" y="1493949"/>
            <a:ext cx="9465971" cy="4790941"/>
          </a:xfrm>
        </p:spPr>
      </p:pic>
    </p:spTree>
    <p:extLst>
      <p:ext uri="{BB962C8B-B14F-4D97-AF65-F5344CB8AC3E}">
        <p14:creationId xmlns:p14="http://schemas.microsoft.com/office/powerpoint/2010/main" val="201021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36796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71" y="2021983"/>
            <a:ext cx="9285667" cy="4250028"/>
          </a:xfrm>
        </p:spPr>
      </p:pic>
    </p:spTree>
    <p:extLst>
      <p:ext uri="{BB962C8B-B14F-4D97-AF65-F5344CB8AC3E}">
        <p14:creationId xmlns:p14="http://schemas.microsoft.com/office/powerpoint/2010/main" val="2659382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69370"/>
          </a:xfrm>
        </p:spPr>
        <p:txBody>
          <a:bodyPr/>
          <a:lstStyle/>
          <a:p>
            <a:r>
              <a:rPr lang="en-US" dirty="0" smtClean="0"/>
              <a:t>Page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46" y="1609859"/>
            <a:ext cx="8487178" cy="4842456"/>
          </a:xfrm>
        </p:spPr>
      </p:pic>
    </p:spTree>
    <p:extLst>
      <p:ext uri="{BB962C8B-B14F-4D97-AF65-F5344CB8AC3E}">
        <p14:creationId xmlns:p14="http://schemas.microsoft.com/office/powerpoint/2010/main" val="3514288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785280"/>
          </a:xfrm>
        </p:spPr>
        <p:txBody>
          <a:bodyPr/>
          <a:lstStyle/>
          <a:p>
            <a:r>
              <a:rPr lang="en-US" dirty="0" smtClean="0"/>
              <a:t>Page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27" y="1648497"/>
            <a:ext cx="9040969" cy="4765182"/>
          </a:xfrm>
        </p:spPr>
      </p:pic>
    </p:spTree>
    <p:extLst>
      <p:ext uri="{BB962C8B-B14F-4D97-AF65-F5344CB8AC3E}">
        <p14:creationId xmlns:p14="http://schemas.microsoft.com/office/powerpoint/2010/main" val="1698492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48061"/>
            <a:ext cx="10364451" cy="86255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387" y="1571222"/>
            <a:ext cx="9131746" cy="4443211"/>
          </a:xfrm>
        </p:spPr>
      </p:pic>
    </p:spTree>
    <p:extLst>
      <p:ext uri="{BB962C8B-B14F-4D97-AF65-F5344CB8AC3E}">
        <p14:creationId xmlns:p14="http://schemas.microsoft.com/office/powerpoint/2010/main" val="3619215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95128"/>
          </a:xfrm>
        </p:spPr>
        <p:txBody>
          <a:bodyPr/>
          <a:lstStyle/>
          <a:p>
            <a:r>
              <a:rPr lang="en-US" dirty="0" smtClean="0"/>
              <a:t>Page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19" y="1584325"/>
            <a:ext cx="8371267" cy="5009658"/>
          </a:xfrm>
        </p:spPr>
      </p:pic>
    </p:spTree>
    <p:extLst>
      <p:ext uri="{BB962C8B-B14F-4D97-AF65-F5344CB8AC3E}">
        <p14:creationId xmlns:p14="http://schemas.microsoft.com/office/powerpoint/2010/main" val="2433375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36796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56" y="1455314"/>
            <a:ext cx="8461420" cy="4597755"/>
          </a:xfrm>
        </p:spPr>
      </p:pic>
    </p:spTree>
    <p:extLst>
      <p:ext uri="{BB962C8B-B14F-4D97-AF65-F5344CB8AC3E}">
        <p14:creationId xmlns:p14="http://schemas.microsoft.com/office/powerpoint/2010/main" val="247757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65584"/>
          </a:xfrm>
        </p:spPr>
        <p:txBody>
          <a:bodyPr/>
          <a:lstStyle/>
          <a:p>
            <a:r>
              <a:rPr lang="en-US" dirty="0" smtClean="0"/>
              <a:t>Concepts of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45" y="1828800"/>
            <a:ext cx="9581882" cy="3962400"/>
          </a:xfrm>
        </p:spPr>
      </p:pic>
    </p:spTree>
    <p:extLst>
      <p:ext uri="{BB962C8B-B14F-4D97-AF65-F5344CB8AC3E}">
        <p14:creationId xmlns:p14="http://schemas.microsoft.com/office/powerpoint/2010/main" val="322922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26948"/>
          </a:xfrm>
        </p:spPr>
        <p:txBody>
          <a:bodyPr/>
          <a:lstStyle/>
          <a:p>
            <a:r>
              <a:rPr lang="en-US" dirty="0" smtClean="0"/>
              <a:t>Some basic </a:t>
            </a:r>
            <a:r>
              <a:rPr lang="en-US" dirty="0" err="1" smtClean="0"/>
              <a:t>git</a:t>
            </a:r>
            <a:r>
              <a:rPr lang="en-US" dirty="0" smtClean="0"/>
              <a:t> command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12" y="1738313"/>
            <a:ext cx="9221273" cy="4507941"/>
          </a:xfrm>
        </p:spPr>
      </p:pic>
    </p:spTree>
    <p:extLst>
      <p:ext uri="{BB962C8B-B14F-4D97-AF65-F5344CB8AC3E}">
        <p14:creationId xmlns:p14="http://schemas.microsoft.com/office/powerpoint/2010/main" val="236592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26948"/>
          </a:xfrm>
        </p:spPr>
        <p:txBody>
          <a:bodyPr/>
          <a:lstStyle/>
          <a:p>
            <a:r>
              <a:rPr lang="en-US" dirty="0" smtClean="0"/>
              <a:t>How to start-up and work with </a:t>
            </a:r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04" y="1546225"/>
            <a:ext cx="9311424" cy="4712907"/>
          </a:xfrm>
        </p:spPr>
      </p:pic>
    </p:spTree>
    <p:extLst>
      <p:ext uri="{BB962C8B-B14F-4D97-AF65-F5344CB8AC3E}">
        <p14:creationId xmlns:p14="http://schemas.microsoft.com/office/powerpoint/2010/main" val="326927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82249"/>
          </a:xfrm>
        </p:spPr>
        <p:txBody>
          <a:bodyPr/>
          <a:lstStyle/>
          <a:p>
            <a:r>
              <a:rPr lang="en-US" dirty="0" smtClean="0"/>
              <a:t>Page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80" y="1558925"/>
            <a:ext cx="9324305" cy="5035058"/>
          </a:xfrm>
        </p:spPr>
      </p:pic>
    </p:spTree>
    <p:extLst>
      <p:ext uri="{BB962C8B-B14F-4D97-AF65-F5344CB8AC3E}">
        <p14:creationId xmlns:p14="http://schemas.microsoft.com/office/powerpoint/2010/main" val="83803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49675"/>
          </a:xfrm>
        </p:spPr>
        <p:txBody>
          <a:bodyPr/>
          <a:lstStyle/>
          <a:p>
            <a:r>
              <a:rPr lang="en-US" dirty="0" smtClean="0"/>
              <a:t>Page -3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1" y="1622425"/>
            <a:ext cx="9272788" cy="4817012"/>
          </a:xfrm>
        </p:spPr>
      </p:pic>
    </p:spTree>
    <p:extLst>
      <p:ext uri="{BB962C8B-B14F-4D97-AF65-F5344CB8AC3E}">
        <p14:creationId xmlns:p14="http://schemas.microsoft.com/office/powerpoint/2010/main" val="3321158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95128"/>
          </a:xfrm>
        </p:spPr>
        <p:txBody>
          <a:bodyPr/>
          <a:lstStyle/>
          <a:p>
            <a:r>
              <a:rPr lang="en-US" dirty="0" smtClean="0"/>
              <a:t>Page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54" y="1519707"/>
            <a:ext cx="8757634" cy="4271493"/>
          </a:xfrm>
        </p:spPr>
      </p:pic>
    </p:spTree>
    <p:extLst>
      <p:ext uri="{BB962C8B-B14F-4D97-AF65-F5344CB8AC3E}">
        <p14:creationId xmlns:p14="http://schemas.microsoft.com/office/powerpoint/2010/main" val="271553887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362</TotalTime>
  <Words>151</Words>
  <Application>Microsoft Office PowerPoint</Application>
  <PresentationFormat>Widescreen</PresentationFormat>
  <Paragraphs>41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Times New Roman</vt:lpstr>
      <vt:lpstr>Tw Cen MT</vt:lpstr>
      <vt:lpstr>Droplet</vt:lpstr>
      <vt:lpstr>GIT &amp; Github</vt:lpstr>
      <vt:lpstr>Git installation process</vt:lpstr>
      <vt:lpstr>What is Git !</vt:lpstr>
      <vt:lpstr>Concepts of git</vt:lpstr>
      <vt:lpstr>Some basic git command</vt:lpstr>
      <vt:lpstr>How to start-up and work with git</vt:lpstr>
      <vt:lpstr>Page 2</vt:lpstr>
      <vt:lpstr>Page -3</vt:lpstr>
      <vt:lpstr>Page 4</vt:lpstr>
      <vt:lpstr>Page 5</vt:lpstr>
      <vt:lpstr>Page 6</vt:lpstr>
      <vt:lpstr>Page 7</vt:lpstr>
      <vt:lpstr>Page 8</vt:lpstr>
      <vt:lpstr>Page 9</vt:lpstr>
      <vt:lpstr>Page 10</vt:lpstr>
      <vt:lpstr>Page 11</vt:lpstr>
      <vt:lpstr>Page 12</vt:lpstr>
      <vt:lpstr>Page 13</vt:lpstr>
      <vt:lpstr>Page 14</vt:lpstr>
      <vt:lpstr>Branch &amp; Merging</vt:lpstr>
      <vt:lpstr>Page 2</vt:lpstr>
      <vt:lpstr>Page 3</vt:lpstr>
      <vt:lpstr>Page 4</vt:lpstr>
      <vt:lpstr>Page 5</vt:lpstr>
      <vt:lpstr>Creating a repository</vt:lpstr>
      <vt:lpstr>Page 2</vt:lpstr>
      <vt:lpstr>Page 3</vt:lpstr>
      <vt:lpstr>Page 4</vt:lpstr>
      <vt:lpstr>Page 5</vt:lpstr>
      <vt:lpstr>Git push</vt:lpstr>
      <vt:lpstr>Page 2</vt:lpstr>
      <vt:lpstr>Page 3</vt:lpstr>
      <vt:lpstr>Git clone</vt:lpstr>
      <vt:lpstr>Page 2</vt:lpstr>
      <vt:lpstr>Git pull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</dc:title>
  <dc:creator>Shuvo</dc:creator>
  <cp:lastModifiedBy>Shuvo</cp:lastModifiedBy>
  <cp:revision>7</cp:revision>
  <dcterms:created xsi:type="dcterms:W3CDTF">2017-06-07T12:05:17Z</dcterms:created>
  <dcterms:modified xsi:type="dcterms:W3CDTF">2017-06-07T18:09:12Z</dcterms:modified>
</cp:coreProperties>
</file>